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7" r:id="rId5"/>
    <p:sldId id="266" r:id="rId6"/>
    <p:sldId id="274" r:id="rId7"/>
    <p:sldId id="275" r:id="rId8"/>
    <p:sldId id="258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20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0A3B274-2983-482A-AA4A-FD579F60A840}" type="datetime1">
              <a:rPr lang="es-ES" smtClean="0"/>
              <a:t>13/12/2023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D56CFAD-C154-4C9C-AD01-665A50550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D8F66-D01E-4D44-9595-4555897CDD15}" type="datetime1">
              <a:rPr lang="es-ES" smtClean="0"/>
              <a:pPr/>
              <a:t>13/12/2023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B62BC0-7DC4-4569-951D-2BB9475345C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33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07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25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93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04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778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199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911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76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rtlCol="0"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Agregar título</a:t>
            </a:r>
          </a:p>
        </p:txBody>
      </p:sp>
      <p:sp>
        <p:nvSpPr>
          <p:cNvPr id="12" name="Marcador de texto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tiva de oportunidades comerci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21" name="Marcador de texto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Texto</a:t>
            </a:r>
          </a:p>
        </p:txBody>
      </p:sp>
      <p:sp>
        <p:nvSpPr>
          <p:cNvPr id="20" name="Marcador de texto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7" name="Marcador de texto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9" name="Marcador de texto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Texto</a:t>
            </a:r>
          </a:p>
        </p:txBody>
      </p:sp>
      <p:sp>
        <p:nvSpPr>
          <p:cNvPr id="28" name="Marcador de texto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0" name="Marcador de texto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2" name="Marcador de texto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Texto</a:t>
            </a:r>
          </a:p>
        </p:txBody>
      </p:sp>
      <p:sp>
        <p:nvSpPr>
          <p:cNvPr id="31" name="Marcador de texto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3" name="Marcador de texto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6" name="Marcador de posición de imagen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36" name="Marcador de fecha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37" name="Marcador de pie de página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38" name="Marcador de número de diapositiva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estra competen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rtlCol="0"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7" name="Marcador de posición de imagen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12" name="Marcador de texto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4" name="Marcador de texto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estra competencia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áfico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 rtlCol="0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38" name="Marcador de texto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42" name="Marcador de texto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47" name="Marcador de texto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40" name="Marcador de texto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41" name="Marcador de texto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45" name="Marcador de texto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43" name="Marcador de texto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44" name="Marcador de texto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46" name="Marcador de texto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39" name="Marcador de texto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tegia de cr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rtlCol="0"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un título</a:t>
            </a:r>
          </a:p>
        </p:txBody>
      </p:sp>
      <p:sp>
        <p:nvSpPr>
          <p:cNvPr id="19" name="Marcador de texto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20" name="Marcador de texto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2" name="Marcador de texto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23" name="Marcador de texto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5" name="Marcador de texto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nombre</a:t>
            </a:r>
          </a:p>
        </p:txBody>
      </p:sp>
      <p:sp>
        <p:nvSpPr>
          <p:cNvPr id="26" name="Marcador de texto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7" name="Marcador de fecha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27" name="Marcador de pie de página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7" name="Marcador de posición de imagen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28" name="Marcador de número de diapositiva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34" name="Marcador de texto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un título</a:t>
            </a:r>
          </a:p>
        </p:txBody>
      </p:sp>
      <p:sp>
        <p:nvSpPr>
          <p:cNvPr id="35" name="Marcador de texto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título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título</a:t>
            </a:r>
          </a:p>
        </p:txBody>
      </p:sp>
      <p:sp>
        <p:nvSpPr>
          <p:cNvPr id="30" name="Marcador de contenido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agregar contenido</a:t>
            </a:r>
          </a:p>
        </p:txBody>
      </p:sp>
      <p:sp>
        <p:nvSpPr>
          <p:cNvPr id="37" name="Marcador de contenido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agregar contenido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de acción a 2 añ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Conector recto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cto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Conector recto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ector recto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ítulo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58" name="Marcador de texto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9" name="Marcador de texto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60" name="Marcador de texto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6" name="Marcador de texto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año</a:t>
            </a:r>
          </a:p>
        </p:txBody>
      </p:sp>
      <p:sp>
        <p:nvSpPr>
          <p:cNvPr id="20" name="Marcador de texto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1" name="Marcador de texto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2" name="Marcador de texto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3" name="Marcador de texto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4" name="Marcador de texto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5" name="Marcador de texto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6" name="Marcador de texto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7" name="Marcador de texto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8" name="Marcador de texto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9" name="Marcador de texto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0" name="Marcador de texto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1" name="Marcador de texto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61" name="Marcador de texto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62" name="Marcador de texto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63" name="Marcador de texto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7" name="Marcador de texto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año</a:t>
            </a:r>
          </a:p>
        </p:txBody>
      </p:sp>
      <p:sp>
        <p:nvSpPr>
          <p:cNvPr id="32" name="Marcador de texto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3" name="Marcador de texto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4" name="Marcador de texto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5" name="Marcador de texto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6" name="Marcador de texto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7" name="Marcador de texto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8" name="Marcador de texto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9" name="Marcador de texto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0" name="Marcador de texto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1" name="Marcador de texto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2" name="Marcador de texto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3" name="Marcador de texto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Conector recto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cto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cto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ector recto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ector recto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ector recto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ector recto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</p:grpSp>
      <p:pic>
        <p:nvPicPr>
          <p:cNvPr id="159" name="Gráfico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Marcador de fecha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161" name="Marcador de pie de página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162" name="Marcador de número de diapositiva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z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rtlCol="0"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Haga clic para agregar contenido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8" name="Marcador de posición de imagen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estro equipo 4 perso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14" name="Marcador de texto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8" name="Marcador de posición de imagen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6" name="Marcador de texto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27" name="Marcador de texto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20" name="Marcador de posición de imagen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8" name="Marcador de texto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29" name="Marcador de texto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24" name="Marcador de posición de imagen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30" name="Marcador de texto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31" name="Marcador de texto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estro equipo 8 perso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ángulo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6" name="Marcador de texto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47" name="Marcador de texto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48" name="Marcador de posición de imagen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0" name="Marcador de texto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51" name="Marcador de texto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52" name="Marcador de posición de imagen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4" name="Marcador de texto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55" name="Marcador de texto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56" name="Marcador de posición de imagen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8" name="Marcador de texto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59" name="Marcador de texto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60" name="Marcador de posición de imagen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2" name="Marcador de texto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63" name="Marcador de texto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64" name="Marcador de posición de imagen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66" name="Marcador de texto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67" name="Marcador de texto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68" name="Marcador de posición de imagen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0" name="Marcador de texto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71" name="Marcador de texto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72" name="Marcador de posición de imagen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4" name="Marcador de texto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 nombre</a:t>
            </a:r>
          </a:p>
        </p:txBody>
      </p:sp>
      <p:sp>
        <p:nvSpPr>
          <p:cNvPr id="75" name="Marcador de texto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Agregar título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rtlCol="0"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18" name="Marcador de texto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</a:t>
            </a:r>
          </a:p>
        </p:txBody>
      </p:sp>
      <p:sp>
        <p:nvSpPr>
          <p:cNvPr id="59" name="Marcador de texto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</a:t>
            </a:r>
          </a:p>
        </p:txBody>
      </p:sp>
      <p:sp>
        <p:nvSpPr>
          <p:cNvPr id="60" name="Marcador de texto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</a:t>
            </a:r>
          </a:p>
        </p:txBody>
      </p:sp>
      <p:sp>
        <p:nvSpPr>
          <p:cNvPr id="61" name="Marcador de texto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Agregar</a:t>
            </a:r>
          </a:p>
        </p:txBody>
      </p:sp>
      <p:sp>
        <p:nvSpPr>
          <p:cNvPr id="52" name="Marcador de texto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51" name="Marcador de texto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78" name="Marcador de texto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77" name="Marcador de texto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80" name="Marcador de texto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79" name="Marcador de texto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82" name="Marcador de texto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81" name="Marcador de texto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68" name="Marcador de fecha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énes som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Título</a:t>
            </a:r>
          </a:p>
        </p:txBody>
      </p:sp>
      <p:sp>
        <p:nvSpPr>
          <p:cNvPr id="10" name="Marcador de texto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12" name="Marcador de pie de página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13" name="Marcador de número de diapositiva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rtlCol="0"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6" name="Marcador de posición de imagen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8" name="Marcador de texto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Agregar título</a:t>
            </a:r>
          </a:p>
        </p:txBody>
      </p:sp>
      <p:sp>
        <p:nvSpPr>
          <p:cNvPr id="7" name="Marcador de texto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5" name="Marcador de fecha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12" name="Marcador de pie de página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13" name="Marcador de número de diapositiva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Título</a:t>
            </a:r>
          </a:p>
        </p:txBody>
      </p:sp>
      <p:sp>
        <p:nvSpPr>
          <p:cNvPr id="12" name="Marcador de texto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8" name="Marcador de texto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3" name="Marcador de texto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9" name="Marcador de texto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23" name="Marcador de texto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0" name="Marcador de texto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22" name="Marcador de texto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4" name="Marcador de texto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24" name="Marcador de texto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6" name="Marcador de fecha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17" name="Marcador de pie de página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18" name="Marcador de número de diapositiva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Título</a:t>
            </a:r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7" name="Marcador de texto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2" name="Marcador de texto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8" name="Marcador de texto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3" name="Marcador de texto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9" name="Marcador de texto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4" name="Marcador de texto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0" name="Marcador de fecha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31" name="Marcador de pie de página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32" name="Marcador de número de diapositiva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ión general del produ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2" name="Marcador de posición de imagen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3" name="Marcador de posición de imagen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posición de imagen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0" name="Marcador de texto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28" name="Marcador de texto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4" name="Marcador de texto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43" name="Marcador de texto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6" name="Marcador de texto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45" name="Marcador de texto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8" name="Marcador de texto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47" name="Marcador de texto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0" name="Marcador de fecha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41" name="Marcador de pie de página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42" name="Marcador de número de diapositiva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tajas del produ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una foto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rtlCol="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título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viso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 rtlCol="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o de negocio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título</a:t>
            </a:r>
          </a:p>
        </p:txBody>
      </p:sp>
      <p:sp>
        <p:nvSpPr>
          <p:cNvPr id="16" name="Marcador de texto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14" name="Marcador de texto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6" name="Marcador de texto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35" name="Marcador de texto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9" name="Marcador de texto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Haga clic para agregar un subtítulo</a:t>
            </a:r>
          </a:p>
        </p:txBody>
      </p:sp>
      <p:sp>
        <p:nvSpPr>
          <p:cNvPr id="38" name="Marcador de texto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ión general sobre oportunidades comerci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rtlCol="0"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Texto</a:t>
            </a:r>
          </a:p>
        </p:txBody>
      </p:sp>
      <p:sp>
        <p:nvSpPr>
          <p:cNvPr id="22" name="Marcador de texto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Texto</a:t>
            </a:r>
          </a:p>
        </p:txBody>
      </p:sp>
      <p:sp>
        <p:nvSpPr>
          <p:cNvPr id="24" name="Marcador de texto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Texto</a:t>
            </a:r>
          </a:p>
        </p:txBody>
      </p:sp>
      <p:sp>
        <p:nvSpPr>
          <p:cNvPr id="14" name="Marcador de texto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1" name="Marcador de texto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3" name="Marcador de texto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5" name="Marcador de fecha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8" name="Marcador de posición de imagen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/>
              <a:t>Haga clic para agregar foto</a:t>
            </a:r>
          </a:p>
        </p:txBody>
      </p:sp>
      <p:sp>
        <p:nvSpPr>
          <p:cNvPr id="13" name="Marcador de pie de página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 noProof="0"/>
              <a:t>Presentación de lanzamiento</a:t>
            </a:r>
          </a:p>
        </p:txBody>
      </p:sp>
      <p:sp>
        <p:nvSpPr>
          <p:cNvPr id="27" name="Marcador de número de diapositiva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s-ES" noProof="0"/>
              <a:t>20XX</a:t>
            </a:r>
            <a:endParaRPr lang="es-ES" sz="900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s-ES" noProof="0"/>
              <a:t>Presentación de lanzamiento</a:t>
            </a:r>
            <a:endParaRPr lang="es-ES" sz="900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s-ES" noProof="0" smtClean="0"/>
              <a:pPr/>
              <a:t>‹Nº›</a:t>
            </a:fld>
            <a:endParaRPr lang="es-ES" sz="900" noProof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ción de imagen 5" descr="Primer plano de un pasto verde&#10;">
            <a:extLst>
              <a:ext uri="{FF2B5EF4-FFF2-40B4-BE49-F238E27FC236}">
                <a16:creationId xmlns:a16="http://schemas.microsoft.com/office/drawing/2014/main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765BCB9-2769-9340-95C7-5BE734C0D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8738" y="2457566"/>
            <a:ext cx="4473261" cy="4473261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995DD68C-FEB8-4CF6-883B-1CA9912E4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5861" y="1508230"/>
            <a:ext cx="6825862" cy="272915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sz="4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FE</a:t>
            </a:r>
          </a:p>
          <a:p>
            <a:pPr algn="ctr" rtl="0"/>
            <a:r>
              <a:rPr lang="es-ES" sz="4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ESPERANZA</a:t>
            </a:r>
          </a:p>
          <a:p>
            <a:pPr algn="ctr" rtl="0"/>
            <a:r>
              <a:rPr lang="es-ES" sz="4400" b="1" dirty="0">
                <a:solidFill>
                  <a:srgbClr val="FF0000"/>
                </a:solidFill>
              </a:rPr>
              <a:t>CARIDAD</a:t>
            </a:r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arcador de texto 38">
            <a:extLst>
              <a:ext uri="{FF2B5EF4-FFF2-40B4-BE49-F238E27FC236}">
                <a16:creationId xmlns:a16="http://schemas.microsoft.com/office/drawing/2014/main" id="{527B65DB-B329-4F74-8E21-BB9F010D92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81587" y="1165734"/>
            <a:ext cx="1252367" cy="863490"/>
          </a:xfrm>
        </p:spPr>
        <p:txBody>
          <a:bodyPr rtlCol="0"/>
          <a:lstStyle/>
          <a:p>
            <a:pPr rtl="0"/>
            <a:r>
              <a:rPr lang="es-ES" sz="1800" dirty="0"/>
              <a:t>FE</a:t>
            </a:r>
          </a:p>
        </p:txBody>
      </p:sp>
      <p:sp>
        <p:nvSpPr>
          <p:cNvPr id="37" name="Marcador de texto 36">
            <a:extLst>
              <a:ext uri="{FF2B5EF4-FFF2-40B4-BE49-F238E27FC236}">
                <a16:creationId xmlns:a16="http://schemas.microsoft.com/office/drawing/2014/main" id="{71CDE1A5-3814-4B55-93C4-8A6EA3982E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228" y="2449102"/>
            <a:ext cx="2939143" cy="469089"/>
          </a:xfrm>
        </p:spPr>
        <p:txBody>
          <a:bodyPr rtlCol="0"/>
          <a:lstStyle/>
          <a:p>
            <a:pPr rtl="0"/>
            <a:r>
              <a:rPr lang="es-ES" dirty="0"/>
              <a:t>CERTEZA DE LO QUE SE ESPERA (Hb 11,1)</a:t>
            </a:r>
          </a:p>
        </p:txBody>
      </p:sp>
      <p:sp>
        <p:nvSpPr>
          <p:cNvPr id="90" name="Marcador de texto 89">
            <a:extLst>
              <a:ext uri="{FF2B5EF4-FFF2-40B4-BE49-F238E27FC236}">
                <a16:creationId xmlns:a16="http://schemas.microsoft.com/office/drawing/2014/main" id="{F6CA8238-A816-473B-A76E-0EF3D09360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38874" y="1073113"/>
            <a:ext cx="1514250" cy="1044979"/>
          </a:xfrm>
        </p:spPr>
        <p:txBody>
          <a:bodyPr rtlCol="0"/>
          <a:lstStyle/>
          <a:p>
            <a:pPr rtl="0"/>
            <a:r>
              <a:rPr lang="es-ES" sz="1800" dirty="0"/>
              <a:t>ESPERANZA</a:t>
            </a:r>
          </a:p>
        </p:txBody>
      </p:sp>
      <p:sp>
        <p:nvSpPr>
          <p:cNvPr id="89" name="Marcador de texto 88">
            <a:extLst>
              <a:ext uri="{FF2B5EF4-FFF2-40B4-BE49-F238E27FC236}">
                <a16:creationId xmlns:a16="http://schemas.microsoft.com/office/drawing/2014/main" id="{E5A46631-16AA-4D6B-9733-48F9BFBDE6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7442" y="2414615"/>
            <a:ext cx="3294349" cy="469089"/>
          </a:xfrm>
        </p:spPr>
        <p:txBody>
          <a:bodyPr rtlCol="0"/>
          <a:lstStyle/>
          <a:p>
            <a:pPr rtl="0"/>
            <a:r>
              <a:rPr lang="es-ES" dirty="0"/>
              <a:t>“Porque nosotros, confiados en la promesa de Dios, esperamos unos cielos nuevos y una tierra nueva, en los que habita la justicia”(2Pd 3,13)</a:t>
            </a:r>
          </a:p>
        </p:txBody>
      </p:sp>
      <p:sp>
        <p:nvSpPr>
          <p:cNvPr id="93" name="Marcador de texto 92">
            <a:extLst>
              <a:ext uri="{FF2B5EF4-FFF2-40B4-BE49-F238E27FC236}">
                <a16:creationId xmlns:a16="http://schemas.microsoft.com/office/drawing/2014/main" id="{69309BE5-1D43-41CC-AF4E-0764CB38AF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258214" y="1163857"/>
            <a:ext cx="1252028" cy="863492"/>
          </a:xfrm>
        </p:spPr>
        <p:txBody>
          <a:bodyPr rtlCol="0"/>
          <a:lstStyle/>
          <a:p>
            <a:pPr rtl="0"/>
            <a:r>
              <a:rPr lang="es-ES" sz="1800" dirty="0"/>
              <a:t>AMOR</a:t>
            </a:r>
          </a:p>
        </p:txBody>
      </p:sp>
      <p:sp>
        <p:nvSpPr>
          <p:cNvPr id="111" name="Marcador de texto 110">
            <a:extLst>
              <a:ext uri="{FF2B5EF4-FFF2-40B4-BE49-F238E27FC236}">
                <a16:creationId xmlns:a16="http://schemas.microsoft.com/office/drawing/2014/main" id="{E1D1694F-C738-4BCD-9E96-EE9975000D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414657" y="2496841"/>
            <a:ext cx="2939143" cy="469089"/>
          </a:xfrm>
        </p:spPr>
        <p:txBody>
          <a:bodyPr rtlCol="0"/>
          <a:lstStyle/>
          <a:p>
            <a:pPr rtl="0"/>
            <a:r>
              <a:rPr lang="es-ES" dirty="0"/>
              <a:t>SI NO TENGO AMOR, NADA ME APROVECHA (1Cor 13,3)</a:t>
            </a:r>
          </a:p>
        </p:txBody>
      </p:sp>
      <p:pic>
        <p:nvPicPr>
          <p:cNvPr id="23" name="Marcador de posición de imagen 22" descr="Imagen de plantas, un pasto">
            <a:extLst>
              <a:ext uri="{FF2B5EF4-FFF2-40B4-BE49-F238E27FC236}">
                <a16:creationId xmlns:a16="http://schemas.microsoft.com/office/drawing/2014/main" id="{2C4E5530-CABD-4A85-83DA-8368360A3E1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61113"/>
            <a:ext cx="12191999" cy="1596886"/>
          </a:xfrm>
        </p:spPr>
      </p:pic>
    </p:spTree>
    <p:extLst>
      <p:ext uri="{BB962C8B-B14F-4D97-AF65-F5344CB8AC3E}">
        <p14:creationId xmlns:p14="http://schemas.microsoft.com/office/powerpoint/2010/main" val="79010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4CD4EC34-A56A-4AFF-967C-7826E8491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44" y="-1"/>
            <a:ext cx="3944790" cy="1845127"/>
          </a:xfrm>
        </p:spPr>
        <p:txBody>
          <a:bodyPr rtlCol="0"/>
          <a:lstStyle/>
          <a:p>
            <a:pPr rtl="0"/>
            <a:r>
              <a:rPr lang="es-ES" sz="4400" dirty="0"/>
              <a:t>fe</a:t>
            </a:r>
          </a:p>
        </p:txBody>
      </p:sp>
      <p:pic>
        <p:nvPicPr>
          <p:cNvPr id="12" name="Marcador de posición de imagen 11" descr="Vista desde arriba de un campo de cultivo">
            <a:extLst>
              <a:ext uri="{FF2B5EF4-FFF2-40B4-BE49-F238E27FC236}">
                <a16:creationId xmlns:a16="http://schemas.microsoft.com/office/drawing/2014/main" id="{86DB35FE-DA40-47CA-AC01-10AFBE90D47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45128"/>
            <a:ext cx="12192000" cy="5012871"/>
          </a:xfr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D2BFB9-EF4C-43BD-82AF-44BB97E8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es-ES"/>
              <a:t>20XX</a:t>
            </a:r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1ACAAE1E-C644-4F5F-B013-E7D2D2C82E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27913" y="-1"/>
            <a:ext cx="6564087" cy="3874577"/>
          </a:xfrm>
        </p:spPr>
        <p:txBody>
          <a:bodyPr rtlCol="0"/>
          <a:lstStyle/>
          <a:p>
            <a:pPr rtl="0"/>
            <a:r>
              <a:rPr lang="es-ES" sz="2800" dirty="0"/>
              <a:t>LA FE ES UNA ESTUPENDA HISTORIA DE AMOR PARA COMPARTIR</a:t>
            </a:r>
          </a:p>
          <a:p>
            <a:pPr rtl="0"/>
            <a:r>
              <a:rPr lang="es-ES" sz="1400" dirty="0"/>
              <a:t>Papa Francisco</a:t>
            </a:r>
          </a:p>
          <a:p>
            <a:pPr rtl="0"/>
            <a:endParaRPr lang="es-ES" sz="140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AB7E33-6C5A-49D2-AA9F-51E7DEA1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D5A82B-E666-4FD6-A993-84ED558D3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EA87306C-81BA-4795-A5CA-9392456A8C1E}" type="slidenum">
              <a:rPr lang="es-ES" smtClean="0"/>
              <a:pPr rtl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1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23">
            <a:extLst>
              <a:ext uri="{FF2B5EF4-FFF2-40B4-BE49-F238E27FC236}">
                <a16:creationId xmlns:a16="http://schemas.microsoft.com/office/drawing/2014/main" id="{8B0A0B61-E44C-4C98-A84B-B96C81DA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565" y="3035081"/>
            <a:ext cx="2992669" cy="640698"/>
          </a:xfrm>
        </p:spPr>
        <p:txBody>
          <a:bodyPr rtlCol="0"/>
          <a:lstStyle/>
          <a:p>
            <a:pPr rtl="0"/>
            <a:r>
              <a:rPr lang="es-ES" sz="3600" dirty="0"/>
              <a:t>ESPERANZA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790CE37-04F9-4227-B00E-A878A9056D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es-ES"/>
              <a:t>20XX</a:t>
            </a:r>
          </a:p>
        </p:txBody>
      </p:sp>
      <p:pic>
        <p:nvPicPr>
          <p:cNvPr id="18" name="Marcador de posición de imagen 15" descr="Imagen de un campo que se está brotando">
            <a:extLst>
              <a:ext uri="{FF2B5EF4-FFF2-40B4-BE49-F238E27FC236}">
                <a16:creationId xmlns:a16="http://schemas.microsoft.com/office/drawing/2014/main" id="{594B2289-B469-43CF-B394-071C6B0A4DD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1344" y="0"/>
            <a:ext cx="6680656" cy="6858000"/>
          </a:xfrm>
        </p:spPr>
      </p:pic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AB52D9-2BE1-41EE-B28C-4DEDAEFD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53121" y="1750253"/>
            <a:ext cx="4485939" cy="3357494"/>
          </a:xfrm>
        </p:spPr>
        <p:txBody>
          <a:bodyPr rtlCol="0"/>
          <a:lstStyle/>
          <a:p>
            <a:pPr rtl="0"/>
            <a:r>
              <a:rPr lang="es-ES" sz="3200" dirty="0"/>
              <a:t>“</a:t>
            </a:r>
            <a:r>
              <a:rPr lang="es-ES" sz="3200" dirty="0" err="1"/>
              <a:t>EsperAr</a:t>
            </a:r>
            <a:r>
              <a:rPr lang="es-ES" sz="3200" dirty="0"/>
              <a:t> significa e implica un corazón humilde, pobre. Sólo un pobre sabe esperar. Quien está lleno de sí y de sus bienes, no sabe poner la confianza en ningún otro sino en sí mismo”</a:t>
            </a:r>
          </a:p>
          <a:p>
            <a:pPr rtl="0"/>
            <a:r>
              <a:rPr lang="es-ES" sz="1800" dirty="0"/>
              <a:t>(Papa Francisco)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8E7CB9-A0ED-4EB9-BBDE-0C1004C49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</p:spPr>
        <p:txBody>
          <a:bodyPr rtlCol="0"/>
          <a:lstStyle/>
          <a:p>
            <a:pPr rtl="0"/>
            <a:fld id="{EA87306C-81BA-4795-A5CA-9392456A8C1E}" type="slidenum">
              <a:rPr lang="es-ES" sz="900" smtClean="0"/>
              <a:pPr rtl="0"/>
              <a:t>4</a:t>
            </a:fld>
            <a:endParaRPr lang="es-ES" sz="900"/>
          </a:p>
        </p:txBody>
      </p:sp>
    </p:spTree>
    <p:extLst>
      <p:ext uri="{BB962C8B-B14F-4D97-AF65-F5344CB8AC3E}">
        <p14:creationId xmlns:p14="http://schemas.microsoft.com/office/powerpoint/2010/main" val="185164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posición de imagen 15" descr="Imagen exterior de caminos de pasto y el cielo">
            <a:extLst>
              <a:ext uri="{FF2B5EF4-FFF2-40B4-BE49-F238E27FC236}">
                <a16:creationId xmlns:a16="http://schemas.microsoft.com/office/drawing/2014/main" id="{C1B138FC-3C84-469E-A058-94102F777E5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0341AF6A-3D5A-4E1F-AF01-A82A15DA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5848"/>
            <a:ext cx="12192000" cy="4491182"/>
          </a:xfrm>
        </p:spPr>
        <p:txBody>
          <a:bodyPr rtlCol="0"/>
          <a:lstStyle/>
          <a:p>
            <a:pPr algn="r" rtl="0"/>
            <a:r>
              <a:rPr lang="es-ES" sz="3200" dirty="0"/>
              <a:t>“y AHORA PERMANECEN ESTAS TRES COSAS: LA FE, LA ESPERANZA Y EL AMOR, PERO LA MÁS EXCELENTE ES EL </a:t>
            </a:r>
            <a:r>
              <a:rPr lang="es-ES" sz="3200" dirty="0">
                <a:solidFill>
                  <a:srgbClr val="FF0000"/>
                </a:solidFill>
              </a:rPr>
              <a:t>AMOR</a:t>
            </a:r>
            <a:r>
              <a:rPr lang="es-ES" sz="3200" dirty="0"/>
              <a:t>” 1cOR 13,13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8B3045B-F983-455A-805B-F6137A207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030"/>
            <a:ext cx="12192000" cy="2366818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237E011-7540-4769-B01C-BBFC9632D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6835" y="2199636"/>
            <a:ext cx="11277600" cy="3034973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27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posición de imagen 15" descr="Imagen exterior de caminos de pasto y el cielo">
            <a:extLst>
              <a:ext uri="{FF2B5EF4-FFF2-40B4-BE49-F238E27FC236}">
                <a16:creationId xmlns:a16="http://schemas.microsoft.com/office/drawing/2014/main" id="{C1B138FC-3C84-469E-A058-94102F777E5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0341AF6A-3D5A-4E1F-AF01-A82A15DA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5" y="1845761"/>
            <a:ext cx="12192000" cy="4491182"/>
          </a:xfrm>
        </p:spPr>
        <p:txBody>
          <a:bodyPr rtlCol="0"/>
          <a:lstStyle/>
          <a:p>
            <a:pPr algn="r" rtl="0"/>
            <a:r>
              <a:rPr lang="es-ES" sz="3600" dirty="0"/>
              <a:t>La altura espiritual de una vida humana está marcada por el amor (…)</a:t>
            </a:r>
            <a:br>
              <a:rPr lang="es-ES" sz="3600" dirty="0"/>
            </a:br>
            <a:r>
              <a:rPr lang="es-ES" sz="3200" dirty="0"/>
              <a:t>(FT 94)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8B3045B-F983-455A-805B-F6137A207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030"/>
            <a:ext cx="12192000" cy="2366818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237E011-7540-4769-B01C-BBFC9632D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6835" y="2199636"/>
            <a:ext cx="11277600" cy="3034973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12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posición de imagen 15" descr="Imagen exterior de caminos de pasto y el cielo">
            <a:extLst>
              <a:ext uri="{FF2B5EF4-FFF2-40B4-BE49-F238E27FC236}">
                <a16:creationId xmlns:a16="http://schemas.microsoft.com/office/drawing/2014/main" id="{C1B138FC-3C84-469E-A058-94102F777E5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0341AF6A-3D5A-4E1F-AF01-A82A15DA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5848"/>
            <a:ext cx="12192000" cy="4491182"/>
          </a:xfrm>
        </p:spPr>
        <p:txBody>
          <a:bodyPr rtlCol="0"/>
          <a:lstStyle/>
          <a:p>
            <a:pPr algn="r" rtl="0"/>
            <a:br>
              <a:rPr lang="es-ES" sz="3200" dirty="0"/>
            </a:br>
            <a:r>
              <a:rPr lang="es-ES" sz="3600" dirty="0"/>
              <a:t>el amor implica entonces algo más que una serie de acciones benéficas</a:t>
            </a:r>
            <a:br>
              <a:rPr lang="es-ES" sz="3600" dirty="0"/>
            </a:br>
            <a:r>
              <a:rPr lang="es-ES" sz="3200" dirty="0"/>
              <a:t>(FT 94)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8B3045B-F983-455A-805B-F6137A207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030"/>
            <a:ext cx="12192000" cy="2366818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237E011-7540-4769-B01C-BBFC9632D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6835" y="2199636"/>
            <a:ext cx="11277600" cy="3034973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posición de imagen 15" descr="Imagen exterior de caminos de pasto y el cielo">
            <a:extLst>
              <a:ext uri="{FF2B5EF4-FFF2-40B4-BE49-F238E27FC236}">
                <a16:creationId xmlns:a16="http://schemas.microsoft.com/office/drawing/2014/main" id="{C1B138FC-3C84-469E-A058-94102F777E5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8B3045B-F983-455A-805B-F6137A207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030"/>
            <a:ext cx="12192000" cy="2366818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237E011-7540-4769-B01C-BBFC9632D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3095" y="2384878"/>
            <a:ext cx="11277600" cy="3034973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E2546D3-B28D-79A4-2F2A-A72258D1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sz="4000" dirty="0"/>
              <a:t>EL AMOR AL OTRO POR SER QUIEN ES, NOS MUEVE A BUSCAR LO MEJOR PARA SU VIDA </a:t>
            </a:r>
            <a:br>
              <a:rPr lang="es-ES" sz="4000" dirty="0"/>
            </a:br>
            <a:r>
              <a:rPr lang="es-ES" sz="3600" dirty="0"/>
              <a:t>(FT 94)</a:t>
            </a:r>
          </a:p>
        </p:txBody>
      </p:sp>
    </p:spTree>
    <p:extLst>
      <p:ext uri="{BB962C8B-B14F-4D97-AF65-F5344CB8AC3E}">
        <p14:creationId xmlns:p14="http://schemas.microsoft.com/office/powerpoint/2010/main" val="58660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posición de imagen 15" descr="Imagen exterior de caminos de pasto y el cielo">
            <a:extLst>
              <a:ext uri="{FF2B5EF4-FFF2-40B4-BE49-F238E27FC236}">
                <a16:creationId xmlns:a16="http://schemas.microsoft.com/office/drawing/2014/main" id="{C1B138FC-3C84-469E-A058-94102F777E5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8B3045B-F983-455A-805B-F6137A207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030"/>
            <a:ext cx="12192000" cy="2366818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E2546D3-B28D-79A4-2F2A-A72258D1E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9357"/>
            <a:ext cx="12192000" cy="4770494"/>
          </a:xfrm>
        </p:spPr>
        <p:txBody>
          <a:bodyPr/>
          <a:lstStyle/>
          <a:p>
            <a:pPr algn="l"/>
            <a:r>
              <a:rPr lang="es-ES" sz="4000" dirty="0"/>
              <a:t>SÓLO EN EL CULTIVO DE ESTA FORMA DE RELACIONARNOS HAREMOS POSIBLES LA AMISTAD SOCIAL QUE NO EXCLUYE A NADIE Y LA FRATERNIDAD ABIERTA A TODOS.</a:t>
            </a:r>
            <a:br>
              <a:rPr lang="es-ES" sz="4000" dirty="0"/>
            </a:br>
            <a:r>
              <a:rPr lang="es-ES" sz="4000" dirty="0"/>
              <a:t>(F.T 94)</a:t>
            </a:r>
          </a:p>
        </p:txBody>
      </p:sp>
    </p:spTree>
    <p:extLst>
      <p:ext uri="{BB962C8B-B14F-4D97-AF65-F5344CB8AC3E}">
        <p14:creationId xmlns:p14="http://schemas.microsoft.com/office/powerpoint/2010/main" val="1593608655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3327439_TF16411175_Win32" id="{1312B601-74D5-4529-842A-79B5D1AD1257}" vid="{3DF83A45-BE94-4B01-94A1-C38A7DA6C9D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642E1E878F8AA41BAC8A188BDDBD66A" ma:contentTypeVersion="18" ma:contentTypeDescription="Crear nuevo documento." ma:contentTypeScope="" ma:versionID="e1be2130df60dc260929af13f16b21ef">
  <xsd:schema xmlns:xsd="http://www.w3.org/2001/XMLSchema" xmlns:xs="http://www.w3.org/2001/XMLSchema" xmlns:p="http://schemas.microsoft.com/office/2006/metadata/properties" xmlns:ns2="359067a9-21ec-42ae-b39c-17c6425f4ceb" xmlns:ns3="c51ad13c-f6e7-42db-85bc-7216afeb1281" targetNamespace="http://schemas.microsoft.com/office/2006/metadata/properties" ma:root="true" ma:fieldsID="091afc49909dcec219ac1dce56b5451a" ns2:_="" ns3:_="">
    <xsd:import namespace="359067a9-21ec-42ae-b39c-17c6425f4ceb"/>
    <xsd:import namespace="c51ad13c-f6e7-42db-85bc-7216afeb1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067a9-21ec-42ae-b39c-17c6425f4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a430fa3d-28d1-48c1-a80d-7a84ef6a15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ad13c-f6e7-42db-85bc-7216afeb1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f869de-a457-49b5-b163-1204c44ff43c}" ma:internalName="TaxCatchAll" ma:showField="CatchAllData" ma:web="c51ad13c-f6e7-42db-85bc-7216afeb12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1ad13c-f6e7-42db-85bc-7216afeb1281" xsi:nil="true"/>
    <MediaServiceKeyPoints xmlns="359067a9-21ec-42ae-b39c-17c6425f4ceb" xsi:nil="true"/>
    <lcf76f155ced4ddcb4097134ff3c332f xmlns="359067a9-21ec-42ae-b39c-17c6425f4ce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5BE159-9A07-4EF0-95DE-E83454A9C2DF}"/>
</file>

<file path=customXml/itemProps3.xml><?xml version="1.0" encoding="utf-8"?>
<ds:datastoreItem xmlns:ds="http://schemas.openxmlformats.org/officeDocument/2006/customXml" ds:itemID="{0E439292-23DE-4FBC-B000-AFED89AC64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{B80F0BD1-8083-48B5-B470-8F995C899768}tf16411175_win32</Template>
  <TotalTime>171</TotalTime>
  <Words>252</Words>
  <Application>Microsoft Office PowerPoint</Application>
  <PresentationFormat>Panorámica</PresentationFormat>
  <Paragraphs>34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Tenorite </vt:lpstr>
      <vt:lpstr>Tenorite Bold</vt:lpstr>
      <vt:lpstr>Personalizado</vt:lpstr>
      <vt:lpstr>Presentación de PowerPoint</vt:lpstr>
      <vt:lpstr>Presentación de PowerPoint</vt:lpstr>
      <vt:lpstr>fe</vt:lpstr>
      <vt:lpstr>ESPERANZA</vt:lpstr>
      <vt:lpstr>“y AHORA PERMANECEN ESTAS TRES COSAS: LA FE, LA ESPERANZA Y EL AMOR, PERO LA MÁS EXCELENTE ES EL AMOR” 1cOR 13,13</vt:lpstr>
      <vt:lpstr>La altura espiritual de una vida humana está marcada por el amor (…) (FT 94) </vt:lpstr>
      <vt:lpstr> el amor implica entonces algo más que una serie de acciones benéficas (FT 94)</vt:lpstr>
      <vt:lpstr>EL AMOR AL OTRO POR SER QUIEN ES, NOS MUEVE A BUSCAR LO MEJOR PARA SU VIDA  (FT 94)</vt:lpstr>
      <vt:lpstr>SÓLO EN EL CULTIVO DE ESTA FORMA DE RELACIONARNOS HAREMOS POSIBLES LA AMISTAD SOCIAL QUE NO EXCLUYE A NADIE Y LA FRATERNIDAD ABIERTA A TODOS. (F.T 94)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 MURUGARREN MONASTERIO</dc:creator>
  <cp:lastModifiedBy>EMILIO MURUGARREN MONASTERIO</cp:lastModifiedBy>
  <cp:revision>3</cp:revision>
  <dcterms:created xsi:type="dcterms:W3CDTF">2023-12-01T11:36:56Z</dcterms:created>
  <dcterms:modified xsi:type="dcterms:W3CDTF">2023-12-13T12:31:52Z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